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embeddedFontLst>
    <p:embeddedFont>
      <p:font typeface="맑은 고딕" panose="020B0503020000020004" pitchFamily="50" charset="-127"/>
      <p:regular r:id="rId24"/>
      <p:bold r:id="rId25"/>
    </p:embeddedFont>
    <p:embeddedFont>
      <p:font typeface="배달의민족 주아" panose="02020603020101020101" pitchFamily="18" charset="-127"/>
      <p:regular r:id="rId26"/>
    </p:embeddedFont>
    <p:embeddedFont>
      <p:font typeface="태나다체 " panose="02000000000000000000" pitchFamily="2" charset="-127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F413E8-DA63-474E-B3BE-0794BD8DE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60C0901-6123-40AB-A23E-A3FC5B4B3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DFB328-F7C7-4685-BC20-3622B6FDA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1BB739-A8D4-456B-AE45-A8B02289E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ABB0BD-86AD-4006-891C-4AAEEC6CD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444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B92B1-9448-4764-8CAC-3B10C5142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5BEC73-F66A-49A8-A7DC-803B96087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B5D435-3E4F-412F-AF2E-D3A8838A7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127942-2A35-41EB-83A0-C4F004808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B2A570-8358-4124-A10A-6F1DC1E7B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76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389852-7058-45AD-A5A4-D415FB257B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13A960-3BE9-434D-8074-EFC2446E2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E881ED-A771-4E72-8DFF-9A3B2C933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F7F894-720D-4D34-9CBD-AE9204883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D7BEC0-C75F-478C-AFAD-59916F84B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9422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39B8EC-8189-4959-B003-3D4C39CBC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9F1A6-E4C7-480E-8F2A-0920AE6CA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0A58B1-0E7C-4AA2-94AB-DDF718322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1D52A3-CE7E-4A2B-9140-C9B03958C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26A46D-9479-4E20-9386-13A708868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585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2CE4F4-066E-4B2B-B349-C70604606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99CA37-81C0-4E16-B84C-641AE9655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74A270-54B2-48C8-9DC7-48EBF3CB1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5306DB-4F54-47DE-ACE7-C0AFE5C2C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18F598-74A7-4971-9FF7-4664F3EEF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807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4CCF66-DE3A-4C81-B65F-5D027E4C4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7E5740-9A06-498F-8F37-183D5BF1D6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30F104A-BCDC-4F5F-B9E6-99BD3DB28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05385A-ABF6-4DA9-B574-A7638BC4E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7DC6A-8C47-4A49-8148-93439BB5E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5A4C3F-6DD6-4DFE-B606-F3698DF2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256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B90FDC-9364-4067-836C-BEFC847AF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2701AC-2811-4B1C-8EC2-CFE0B4D79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6214A8E-389C-4CA0-945B-C55D749FC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E0378A-0D4E-4DF4-A1EF-A33EA03D0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EE5FDF-AE9C-460B-B6DD-312BBE4E23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D5EB7AB-CEA4-4AEF-95B2-46ECE916D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462AE4-DA12-45DE-B490-17758135A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57A60FC-7615-487A-BFC4-2B79C9109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802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F5155D-1586-4B84-8F7B-D60CA3A0C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F718CC-7C64-4674-9E30-CC6BC7FC8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3E2FDE-F2A9-46C3-9EE4-82CF211B7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860375-E52E-4042-A71A-D220B1F6C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13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092C6C3-B89E-4AC5-94CF-65629319E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90F2C21-9002-408B-82E2-DE12C8C18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EEF69EA-1335-4858-A26B-EDEC380D9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918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44477C-066E-4D42-9833-99BB91A53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BC4482-9556-4843-9C1C-6E4AA2BBB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EF888DF-26CA-46E1-90D5-833932C95C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ECD056-87AE-44CB-B919-2F2DE182F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24321F-A6BF-4250-994E-A642D0760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650AD7-369E-4DA5-A9AF-1E49E1DCE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12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0F5F1-65C8-4E0D-BA81-4691F2C16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97C686F-A1BB-4041-B665-78052B4BC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B368A8-8705-49F9-9BA9-642DAFC0C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A6080F-2E1C-4D87-BA6D-FB0E6A91C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E1F311-EDEE-47BC-82DE-ED04A5090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A26045-E0BE-44D1-B5DB-719875143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55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9CEF04-206A-449E-85BE-50B39AE6B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FAC9CD-81AA-45A6-9BA3-2E89F4037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3FCE6-AD55-4A67-87D0-489910FDA2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6F6FE-B5E6-4734-BC7A-2BE7359670A8}" type="datetimeFigureOut">
              <a:rPr lang="ko-KR" altLang="en-US" smtClean="0"/>
              <a:t>2024-01-02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5DF78D-9D9F-44B6-8BE9-BB15512BC6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E664E6-C7EF-4481-9558-7431871CC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F95AB-7528-4397-8A2A-C23589244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322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1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1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1.png"/><Relationship Id="rId4" Type="http://schemas.openxmlformats.org/officeDocument/2006/relationships/image" Target="../media/image1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1.png"/><Relationship Id="rId4" Type="http://schemas.openxmlformats.org/officeDocument/2006/relationships/image" Target="../media/image1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16.bin"/><Relationship Id="rId5" Type="http://schemas.openxmlformats.org/officeDocument/2006/relationships/image" Target="../media/image11.png"/><Relationship Id="rId4" Type="http://schemas.openxmlformats.org/officeDocument/2006/relationships/image" Target="../media/image1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8.bin"/><Relationship Id="rId5" Type="http://schemas.openxmlformats.org/officeDocument/2006/relationships/image" Target="../media/image11.png"/><Relationship Id="rId4" Type="http://schemas.openxmlformats.org/officeDocument/2006/relationships/image" Target="../media/image1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20.bin"/><Relationship Id="rId5" Type="http://schemas.openxmlformats.org/officeDocument/2006/relationships/image" Target="../media/image11.png"/><Relationship Id="rId4" Type="http://schemas.openxmlformats.org/officeDocument/2006/relationships/image" Target="../media/image1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7" Type="http://schemas.openxmlformats.org/officeDocument/2006/relationships/oleObject" Target="../embeddings/oleObject2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11.png"/><Relationship Id="rId4" Type="http://schemas.openxmlformats.org/officeDocument/2006/relationships/image" Target="../media/image1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7" Type="http://schemas.openxmlformats.org/officeDocument/2006/relationships/oleObject" Target="../embeddings/oleObject2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25.bin"/><Relationship Id="rId5" Type="http://schemas.openxmlformats.org/officeDocument/2006/relationships/image" Target="../media/image11.png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jpeg"/><Relationship Id="rId4" Type="http://schemas.openxmlformats.org/officeDocument/2006/relationships/image" Target="../media/image1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1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1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5.png"/><Relationship Id="rId4" Type="http://schemas.openxmlformats.org/officeDocument/2006/relationships/image" Target="../media/image1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1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1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8.png"/><Relationship Id="rId4" Type="http://schemas.openxmlformats.org/officeDocument/2006/relationships/image" Target="../media/image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2503466"/>
              </p:ext>
            </p:extLst>
          </p:nvPr>
        </p:nvGraphicFramePr>
        <p:xfrm>
          <a:off x="294196" y="4395625"/>
          <a:ext cx="2119066" cy="19760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1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4196" y="4395625"/>
                        <a:ext cx="2119066" cy="19760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06BFE5B-71B0-4C5D-82F3-62B7CE7F1CCC}"/>
              </a:ext>
            </a:extLst>
          </p:cNvPr>
          <p:cNvSpPr txBox="1"/>
          <p:nvPr/>
        </p:nvSpPr>
        <p:spPr>
          <a:xfrm>
            <a:off x="3385794" y="1103226"/>
            <a:ext cx="542041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b="1" dirty="0"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태나다체 " panose="02000000000000000000" pitchFamily="2" charset="-127"/>
                <a:ea typeface="태나다체 " panose="02000000000000000000" pitchFamily="2" charset="-127"/>
              </a:rPr>
              <a:t>OH MY WAR</a:t>
            </a:r>
            <a:endParaRPr lang="ko-KR" altLang="en-US" sz="11500" b="1" dirty="0"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태나다체 " panose="02000000000000000000" pitchFamily="2" charset="-127"/>
              <a:ea typeface="태나다체 " panose="020000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216816" y="6451007"/>
            <a:ext cx="2432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7429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0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9223" name="Picture 7" descr="이 게임을 아시나요? - 팔라독 : 네이버 블로그">
            <a:extLst>
              <a:ext uri="{FF2B5EF4-FFF2-40B4-BE49-F238E27FC236}">
                <a16:creationId xmlns:a16="http://schemas.microsoft.com/office/drawing/2014/main" id="{C47B2E45-EFAC-4FBB-9B5E-5974E71C0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733425"/>
            <a:ext cx="7239000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6C246C9-EAFC-401A-BF9D-00EA406BB5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016" y="2123924"/>
            <a:ext cx="1784474" cy="16309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6FF5197-2901-4ED9-94F8-022D99613C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75897" y="2123924"/>
            <a:ext cx="1985360" cy="163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27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2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9223" name="Picture 7" descr="이 게임을 아시나요? - 팔라독 : 네이버 블로그">
            <a:extLst>
              <a:ext uri="{FF2B5EF4-FFF2-40B4-BE49-F238E27FC236}">
                <a16:creationId xmlns:a16="http://schemas.microsoft.com/office/drawing/2014/main" id="{C47B2E45-EFAC-4FBB-9B5E-5974E71C0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733425"/>
            <a:ext cx="7239000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263FCFE-9533-4500-BB81-C43C52FC6290}"/>
              </a:ext>
            </a:extLst>
          </p:cNvPr>
          <p:cNvSpPr/>
          <p:nvPr/>
        </p:nvSpPr>
        <p:spPr>
          <a:xfrm>
            <a:off x="2476500" y="733424"/>
            <a:ext cx="7239000" cy="5391149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1062B4D1-D7A3-4581-B5BA-B9D8757D7910}"/>
              </a:ext>
            </a:extLst>
          </p:cNvPr>
          <p:cNvSpPr/>
          <p:nvPr/>
        </p:nvSpPr>
        <p:spPr>
          <a:xfrm>
            <a:off x="3487917" y="2158739"/>
            <a:ext cx="1687398" cy="152714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44" name="Picture 4" descr="증가하다 - 무료 화살개 아이콘">
            <a:extLst>
              <a:ext uri="{FF2B5EF4-FFF2-40B4-BE49-F238E27FC236}">
                <a16:creationId xmlns:a16="http://schemas.microsoft.com/office/drawing/2014/main" id="{41E41371-FF2A-439D-BDAC-3DD8C1159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0288" y="733422"/>
            <a:ext cx="1955242" cy="195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증가하다 - 무료 화살개 아이콘">
            <a:extLst>
              <a:ext uri="{FF2B5EF4-FFF2-40B4-BE49-F238E27FC236}">
                <a16:creationId xmlns:a16="http://schemas.microsoft.com/office/drawing/2014/main" id="{9BA29596-87CC-4FA7-ACBC-B307A216A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228643" y="822032"/>
            <a:ext cx="1955242" cy="195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45835E7-F3FE-4807-BFCD-303F867FDA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016" y="2123924"/>
            <a:ext cx="1784474" cy="16309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9BBFFFB-CD25-4056-824D-F34DFEBA2F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75897" y="2123924"/>
            <a:ext cx="1985360" cy="163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124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4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9223" name="Picture 7" descr="이 게임을 아시나요? - 팔라독 : 네이버 블로그">
            <a:extLst>
              <a:ext uri="{FF2B5EF4-FFF2-40B4-BE49-F238E27FC236}">
                <a16:creationId xmlns:a16="http://schemas.microsoft.com/office/drawing/2014/main" id="{C47B2E45-EFAC-4FBB-9B5E-5974E71C0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733425"/>
            <a:ext cx="7239000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263FCFE-9533-4500-BB81-C43C52FC6290}"/>
              </a:ext>
            </a:extLst>
          </p:cNvPr>
          <p:cNvSpPr/>
          <p:nvPr/>
        </p:nvSpPr>
        <p:spPr>
          <a:xfrm>
            <a:off x="2476500" y="733424"/>
            <a:ext cx="7239000" cy="5391149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1062B4D1-D7A3-4581-B5BA-B9D8757D7910}"/>
              </a:ext>
            </a:extLst>
          </p:cNvPr>
          <p:cNvSpPr/>
          <p:nvPr/>
        </p:nvSpPr>
        <p:spPr>
          <a:xfrm>
            <a:off x="3487917" y="2158739"/>
            <a:ext cx="1687398" cy="152714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44" name="Picture 4" descr="증가하다 - 무료 화살개 아이콘">
            <a:extLst>
              <a:ext uri="{FF2B5EF4-FFF2-40B4-BE49-F238E27FC236}">
                <a16:creationId xmlns:a16="http://schemas.microsoft.com/office/drawing/2014/main" id="{41E41371-FF2A-439D-BDAC-3DD8C1159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2839" y="406137"/>
            <a:ext cx="2667786" cy="2667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45835E7-F3FE-4807-BFCD-303F867FDA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016" y="2123924"/>
            <a:ext cx="1784474" cy="163097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718341C-204D-4ABC-AFC5-8FA2D74E44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27B317-1FFF-4A58-8074-DD5E43D9AE64}"/>
              </a:ext>
            </a:extLst>
          </p:cNvPr>
          <p:cNvSpPr txBox="1"/>
          <p:nvPr/>
        </p:nvSpPr>
        <p:spPr>
          <a:xfrm>
            <a:off x="3371654" y="2670190"/>
            <a:ext cx="54486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dirty="0">
                <a:solidFill>
                  <a:srgbClr val="F9F9F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전략적 요소</a:t>
            </a:r>
          </a:p>
        </p:txBody>
      </p:sp>
    </p:spTree>
    <p:extLst>
      <p:ext uri="{BB962C8B-B14F-4D97-AF65-F5344CB8AC3E}">
        <p14:creationId xmlns:p14="http://schemas.microsoft.com/office/powerpoint/2010/main" val="1704536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8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07EC66-BE5B-45F6-A57A-F9CDD6805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4010965" y="1343965"/>
            <a:ext cx="4170068" cy="417006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6A4431-4E26-47A4-AFEC-30A50E35B089}"/>
              </a:ext>
            </a:extLst>
          </p:cNvPr>
          <p:cNvSpPr/>
          <p:nvPr/>
        </p:nvSpPr>
        <p:spPr>
          <a:xfrm>
            <a:off x="5766460" y="933855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BD1EF1-D094-4A3A-85D8-E4AAE60DD47F}"/>
              </a:ext>
            </a:extLst>
          </p:cNvPr>
          <p:cNvSpPr/>
          <p:nvPr/>
        </p:nvSpPr>
        <p:spPr>
          <a:xfrm>
            <a:off x="5766459" y="3004016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1771BD1-7DAF-4893-9708-B1CF933E944C}"/>
              </a:ext>
            </a:extLst>
          </p:cNvPr>
          <p:cNvSpPr/>
          <p:nvPr/>
        </p:nvSpPr>
        <p:spPr>
          <a:xfrm>
            <a:off x="5766458" y="5074177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078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3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07EC66-BE5B-45F6-A57A-F9CDD6805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4010965" y="1343965"/>
            <a:ext cx="4170068" cy="417006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6A4431-4E26-47A4-AFEC-30A50E35B089}"/>
              </a:ext>
            </a:extLst>
          </p:cNvPr>
          <p:cNvSpPr/>
          <p:nvPr/>
        </p:nvSpPr>
        <p:spPr>
          <a:xfrm>
            <a:off x="5766460" y="933855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BD1EF1-D094-4A3A-85D8-E4AAE60DD47F}"/>
              </a:ext>
            </a:extLst>
          </p:cNvPr>
          <p:cNvSpPr/>
          <p:nvPr/>
        </p:nvSpPr>
        <p:spPr>
          <a:xfrm>
            <a:off x="5766459" y="3004016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1771BD1-7DAF-4893-9708-B1CF933E944C}"/>
              </a:ext>
            </a:extLst>
          </p:cNvPr>
          <p:cNvSpPr/>
          <p:nvPr/>
        </p:nvSpPr>
        <p:spPr>
          <a:xfrm>
            <a:off x="5766458" y="5074177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A936DDF-7E86-480B-BF36-A28BB587F457}"/>
              </a:ext>
            </a:extLst>
          </p:cNvPr>
          <p:cNvSpPr/>
          <p:nvPr/>
        </p:nvSpPr>
        <p:spPr>
          <a:xfrm>
            <a:off x="4474724" y="2373549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1DA8D47-0AFB-4010-8261-C1B6D6A2C7CE}"/>
              </a:ext>
            </a:extLst>
          </p:cNvPr>
          <p:cNvSpPr/>
          <p:nvPr/>
        </p:nvSpPr>
        <p:spPr>
          <a:xfrm>
            <a:off x="4889771" y="3258765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6FA3EDB-40EC-4A62-9BC7-732C80DDA512}"/>
              </a:ext>
            </a:extLst>
          </p:cNvPr>
          <p:cNvSpPr/>
          <p:nvPr/>
        </p:nvSpPr>
        <p:spPr>
          <a:xfrm>
            <a:off x="4474724" y="4205382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3780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71252"/>
              </p:ext>
            </p:extLst>
          </p:nvPr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7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07EC66-BE5B-45F6-A57A-F9CDD6805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4010965" y="1343965"/>
            <a:ext cx="4170068" cy="417006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6A4431-4E26-47A4-AFEC-30A50E35B089}"/>
              </a:ext>
            </a:extLst>
          </p:cNvPr>
          <p:cNvSpPr/>
          <p:nvPr/>
        </p:nvSpPr>
        <p:spPr>
          <a:xfrm>
            <a:off x="5766460" y="933855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BD1EF1-D094-4A3A-85D8-E4AAE60DD47F}"/>
              </a:ext>
            </a:extLst>
          </p:cNvPr>
          <p:cNvSpPr/>
          <p:nvPr/>
        </p:nvSpPr>
        <p:spPr>
          <a:xfrm>
            <a:off x="5766459" y="3004016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1771BD1-7DAF-4893-9708-B1CF933E944C}"/>
              </a:ext>
            </a:extLst>
          </p:cNvPr>
          <p:cNvSpPr/>
          <p:nvPr/>
        </p:nvSpPr>
        <p:spPr>
          <a:xfrm>
            <a:off x="5766458" y="5074177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A936DDF-7E86-480B-BF36-A28BB587F457}"/>
              </a:ext>
            </a:extLst>
          </p:cNvPr>
          <p:cNvSpPr/>
          <p:nvPr/>
        </p:nvSpPr>
        <p:spPr>
          <a:xfrm>
            <a:off x="4474724" y="2373549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1DA8D47-0AFB-4010-8261-C1B6D6A2C7CE}"/>
              </a:ext>
            </a:extLst>
          </p:cNvPr>
          <p:cNvSpPr/>
          <p:nvPr/>
        </p:nvSpPr>
        <p:spPr>
          <a:xfrm>
            <a:off x="4889771" y="3258765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6FA3EDB-40EC-4A62-9BC7-732C80DDA512}"/>
              </a:ext>
            </a:extLst>
          </p:cNvPr>
          <p:cNvSpPr/>
          <p:nvPr/>
        </p:nvSpPr>
        <p:spPr>
          <a:xfrm>
            <a:off x="4474724" y="4205382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C83BB89-DA61-41AA-8CBC-54E7E1AC61A5}"/>
              </a:ext>
            </a:extLst>
          </p:cNvPr>
          <p:cNvSpPr/>
          <p:nvPr/>
        </p:nvSpPr>
        <p:spPr>
          <a:xfrm>
            <a:off x="7522725" y="2373549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CA39BC1-72F2-44B7-8FEC-B29CD41165C8}"/>
              </a:ext>
            </a:extLst>
          </p:cNvPr>
          <p:cNvSpPr/>
          <p:nvPr/>
        </p:nvSpPr>
        <p:spPr>
          <a:xfrm>
            <a:off x="7064685" y="325876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1A2A669-7FB8-473C-A48A-4C0E85D7B995}"/>
              </a:ext>
            </a:extLst>
          </p:cNvPr>
          <p:cNvSpPr/>
          <p:nvPr/>
        </p:nvSpPr>
        <p:spPr>
          <a:xfrm>
            <a:off x="7522724" y="425522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C5312092-6018-4BA3-B76E-F32EF8C152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6329397"/>
              </p:ext>
            </p:extLst>
          </p:nvPr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8" r:id="rId6" imgW="4494960" imgH="4190400" progId="">
                  <p:embed/>
                </p:oleObj>
              </mc:Choice>
              <mc:Fallback>
                <p:oleObj r:id="rId6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3767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50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07EC66-BE5B-45F6-A57A-F9CDD6805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4010965" y="1343965"/>
            <a:ext cx="4170068" cy="417006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6A4431-4E26-47A4-AFEC-30A50E35B089}"/>
              </a:ext>
            </a:extLst>
          </p:cNvPr>
          <p:cNvSpPr/>
          <p:nvPr/>
        </p:nvSpPr>
        <p:spPr>
          <a:xfrm>
            <a:off x="5766460" y="933855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BD1EF1-D094-4A3A-85D8-E4AAE60DD47F}"/>
              </a:ext>
            </a:extLst>
          </p:cNvPr>
          <p:cNvSpPr/>
          <p:nvPr/>
        </p:nvSpPr>
        <p:spPr>
          <a:xfrm>
            <a:off x="5766459" y="3004016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1771BD1-7DAF-4893-9708-B1CF933E944C}"/>
              </a:ext>
            </a:extLst>
          </p:cNvPr>
          <p:cNvSpPr/>
          <p:nvPr/>
        </p:nvSpPr>
        <p:spPr>
          <a:xfrm>
            <a:off x="5766458" y="5074177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A936DDF-7E86-480B-BF36-A28BB587F457}"/>
              </a:ext>
            </a:extLst>
          </p:cNvPr>
          <p:cNvSpPr/>
          <p:nvPr/>
        </p:nvSpPr>
        <p:spPr>
          <a:xfrm>
            <a:off x="4474724" y="2373549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1DA8D47-0AFB-4010-8261-C1B6D6A2C7CE}"/>
              </a:ext>
            </a:extLst>
          </p:cNvPr>
          <p:cNvSpPr/>
          <p:nvPr/>
        </p:nvSpPr>
        <p:spPr>
          <a:xfrm>
            <a:off x="4889771" y="3258765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6FA3EDB-40EC-4A62-9BC7-732C80DDA512}"/>
              </a:ext>
            </a:extLst>
          </p:cNvPr>
          <p:cNvSpPr/>
          <p:nvPr/>
        </p:nvSpPr>
        <p:spPr>
          <a:xfrm>
            <a:off x="4474724" y="4205382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C83BB89-DA61-41AA-8CBC-54E7E1AC61A5}"/>
              </a:ext>
            </a:extLst>
          </p:cNvPr>
          <p:cNvSpPr/>
          <p:nvPr/>
        </p:nvSpPr>
        <p:spPr>
          <a:xfrm>
            <a:off x="7522725" y="2373549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CA39BC1-72F2-44B7-8FEC-B29CD41165C8}"/>
              </a:ext>
            </a:extLst>
          </p:cNvPr>
          <p:cNvSpPr/>
          <p:nvPr/>
        </p:nvSpPr>
        <p:spPr>
          <a:xfrm>
            <a:off x="7064685" y="325876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1A2A669-7FB8-473C-A48A-4C0E85D7B995}"/>
              </a:ext>
            </a:extLst>
          </p:cNvPr>
          <p:cNvSpPr/>
          <p:nvPr/>
        </p:nvSpPr>
        <p:spPr>
          <a:xfrm>
            <a:off x="7522724" y="425522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C5312092-6018-4BA3-B76E-F32EF8C152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962322"/>
              </p:ext>
            </p:extLst>
          </p:nvPr>
        </p:nvGraphicFramePr>
        <p:xfrm>
          <a:off x="4755802" y="1760834"/>
          <a:ext cx="657044" cy="612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51" r:id="rId6" imgW="4494960" imgH="4190400" progId="">
                  <p:embed/>
                </p:oleObj>
              </mc:Choice>
              <mc:Fallback>
                <p:oleObj r:id="rId6" imgW="4494960" imgH="4190400" progId="">
                  <p:embed/>
                  <p:pic>
                    <p:nvPicPr>
                      <p:cNvPr id="16" name="개체 15">
                        <a:extLst>
                          <a:ext uri="{FF2B5EF4-FFF2-40B4-BE49-F238E27FC236}">
                            <a16:creationId xmlns:a16="http://schemas.microsoft.com/office/drawing/2014/main" id="{C5312092-6018-4BA3-B76E-F32EF8C15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55802" y="1760834"/>
                        <a:ext cx="657044" cy="612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48673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2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07EC66-BE5B-45F6-A57A-F9CDD6805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4010965" y="1343965"/>
            <a:ext cx="4170068" cy="417006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6A4431-4E26-47A4-AFEC-30A50E35B089}"/>
              </a:ext>
            </a:extLst>
          </p:cNvPr>
          <p:cNvSpPr/>
          <p:nvPr/>
        </p:nvSpPr>
        <p:spPr>
          <a:xfrm>
            <a:off x="5766460" y="933855"/>
            <a:ext cx="629055" cy="651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BD1EF1-D094-4A3A-85D8-E4AAE60DD47F}"/>
              </a:ext>
            </a:extLst>
          </p:cNvPr>
          <p:cNvSpPr/>
          <p:nvPr/>
        </p:nvSpPr>
        <p:spPr>
          <a:xfrm>
            <a:off x="5766459" y="3004016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1771BD1-7DAF-4893-9708-B1CF933E944C}"/>
              </a:ext>
            </a:extLst>
          </p:cNvPr>
          <p:cNvSpPr/>
          <p:nvPr/>
        </p:nvSpPr>
        <p:spPr>
          <a:xfrm>
            <a:off x="5766458" y="5074177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A936DDF-7E86-480B-BF36-A28BB587F457}"/>
              </a:ext>
            </a:extLst>
          </p:cNvPr>
          <p:cNvSpPr/>
          <p:nvPr/>
        </p:nvSpPr>
        <p:spPr>
          <a:xfrm>
            <a:off x="4474724" y="2373549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1DA8D47-0AFB-4010-8261-C1B6D6A2C7CE}"/>
              </a:ext>
            </a:extLst>
          </p:cNvPr>
          <p:cNvSpPr/>
          <p:nvPr/>
        </p:nvSpPr>
        <p:spPr>
          <a:xfrm>
            <a:off x="4889771" y="3258765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6FA3EDB-40EC-4A62-9BC7-732C80DDA512}"/>
              </a:ext>
            </a:extLst>
          </p:cNvPr>
          <p:cNvSpPr/>
          <p:nvPr/>
        </p:nvSpPr>
        <p:spPr>
          <a:xfrm>
            <a:off x="4474724" y="4205382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C83BB89-DA61-41AA-8CBC-54E7E1AC61A5}"/>
              </a:ext>
            </a:extLst>
          </p:cNvPr>
          <p:cNvSpPr/>
          <p:nvPr/>
        </p:nvSpPr>
        <p:spPr>
          <a:xfrm>
            <a:off x="7522725" y="2373549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CA39BC1-72F2-44B7-8FEC-B29CD41165C8}"/>
              </a:ext>
            </a:extLst>
          </p:cNvPr>
          <p:cNvSpPr/>
          <p:nvPr/>
        </p:nvSpPr>
        <p:spPr>
          <a:xfrm>
            <a:off x="7064685" y="325876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1A2A669-7FB8-473C-A48A-4C0E85D7B995}"/>
              </a:ext>
            </a:extLst>
          </p:cNvPr>
          <p:cNvSpPr/>
          <p:nvPr/>
        </p:nvSpPr>
        <p:spPr>
          <a:xfrm>
            <a:off x="7522724" y="425522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C5312092-6018-4BA3-B76E-F32EF8C152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55802" y="1760834"/>
          <a:ext cx="657044" cy="612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3" r:id="rId6" imgW="4494960" imgH="4190400" progId="">
                  <p:embed/>
                </p:oleObj>
              </mc:Choice>
              <mc:Fallback>
                <p:oleObj r:id="rId6" imgW="4494960" imgH="4190400" progId="">
                  <p:embed/>
                  <p:pic>
                    <p:nvPicPr>
                      <p:cNvPr id="16" name="개체 15">
                        <a:extLst>
                          <a:ext uri="{FF2B5EF4-FFF2-40B4-BE49-F238E27FC236}">
                            <a16:creationId xmlns:a16="http://schemas.microsoft.com/office/drawing/2014/main" id="{C5312092-6018-4BA3-B76E-F32EF8C15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55802" y="1760834"/>
                        <a:ext cx="657044" cy="612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10606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2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07EC66-BE5B-45F6-A57A-F9CDD6805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4010965" y="1343965"/>
            <a:ext cx="4170068" cy="417006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6A4431-4E26-47A4-AFEC-30A50E35B089}"/>
              </a:ext>
            </a:extLst>
          </p:cNvPr>
          <p:cNvSpPr/>
          <p:nvPr/>
        </p:nvSpPr>
        <p:spPr>
          <a:xfrm>
            <a:off x="5766460" y="933855"/>
            <a:ext cx="629055" cy="651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BD1EF1-D094-4A3A-85D8-E4AAE60DD47F}"/>
              </a:ext>
            </a:extLst>
          </p:cNvPr>
          <p:cNvSpPr/>
          <p:nvPr/>
        </p:nvSpPr>
        <p:spPr>
          <a:xfrm>
            <a:off x="5766459" y="3004016"/>
            <a:ext cx="629055" cy="65175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1771BD1-7DAF-4893-9708-B1CF933E944C}"/>
              </a:ext>
            </a:extLst>
          </p:cNvPr>
          <p:cNvSpPr/>
          <p:nvPr/>
        </p:nvSpPr>
        <p:spPr>
          <a:xfrm>
            <a:off x="5766458" y="5074177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A936DDF-7E86-480B-BF36-A28BB587F457}"/>
              </a:ext>
            </a:extLst>
          </p:cNvPr>
          <p:cNvSpPr/>
          <p:nvPr/>
        </p:nvSpPr>
        <p:spPr>
          <a:xfrm>
            <a:off x="6515488" y="1305336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1DA8D47-0AFB-4010-8261-C1B6D6A2C7CE}"/>
              </a:ext>
            </a:extLst>
          </p:cNvPr>
          <p:cNvSpPr/>
          <p:nvPr/>
        </p:nvSpPr>
        <p:spPr>
          <a:xfrm>
            <a:off x="4889771" y="3258765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6FA3EDB-40EC-4A62-9BC7-732C80DDA512}"/>
              </a:ext>
            </a:extLst>
          </p:cNvPr>
          <p:cNvSpPr/>
          <p:nvPr/>
        </p:nvSpPr>
        <p:spPr>
          <a:xfrm>
            <a:off x="4474724" y="4205382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C83BB89-DA61-41AA-8CBC-54E7E1AC61A5}"/>
              </a:ext>
            </a:extLst>
          </p:cNvPr>
          <p:cNvSpPr/>
          <p:nvPr/>
        </p:nvSpPr>
        <p:spPr>
          <a:xfrm>
            <a:off x="7522725" y="2373549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CA39BC1-72F2-44B7-8FEC-B29CD41165C8}"/>
              </a:ext>
            </a:extLst>
          </p:cNvPr>
          <p:cNvSpPr/>
          <p:nvPr/>
        </p:nvSpPr>
        <p:spPr>
          <a:xfrm>
            <a:off x="5486759" y="325876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1A2A669-7FB8-473C-A48A-4C0E85D7B995}"/>
              </a:ext>
            </a:extLst>
          </p:cNvPr>
          <p:cNvSpPr/>
          <p:nvPr/>
        </p:nvSpPr>
        <p:spPr>
          <a:xfrm>
            <a:off x="7522724" y="425522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C5312092-6018-4BA3-B76E-F32EF8C152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7627834"/>
              </p:ext>
            </p:extLst>
          </p:nvPr>
        </p:nvGraphicFramePr>
        <p:xfrm>
          <a:off x="5681312" y="3122641"/>
          <a:ext cx="629056" cy="612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3" r:id="rId6" imgW="4494960" imgH="4190400" progId="">
                  <p:embed/>
                </p:oleObj>
              </mc:Choice>
              <mc:Fallback>
                <p:oleObj r:id="rId6" imgW="4494960" imgH="4190400" progId="">
                  <p:embed/>
                  <p:pic>
                    <p:nvPicPr>
                      <p:cNvPr id="16" name="개체 15">
                        <a:extLst>
                          <a:ext uri="{FF2B5EF4-FFF2-40B4-BE49-F238E27FC236}">
                            <a16:creationId xmlns:a16="http://schemas.microsoft.com/office/drawing/2014/main" id="{C5312092-6018-4BA3-B76E-F32EF8C15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81312" y="3122641"/>
                        <a:ext cx="629056" cy="612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개체 14">
            <a:extLst>
              <a:ext uri="{FF2B5EF4-FFF2-40B4-BE49-F238E27FC236}">
                <a16:creationId xmlns:a16="http://schemas.microsoft.com/office/drawing/2014/main" id="{D4A9CC95-8705-4E8E-AD7F-2626DAC6F5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4382521"/>
              </p:ext>
            </p:extLst>
          </p:nvPr>
        </p:nvGraphicFramePr>
        <p:xfrm>
          <a:off x="5858444" y="1091518"/>
          <a:ext cx="657044" cy="612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4" r:id="rId7" imgW="4494960" imgH="4190400" progId="">
                  <p:embed/>
                </p:oleObj>
              </mc:Choice>
              <mc:Fallback>
                <p:oleObj r:id="rId7" imgW="4494960" imgH="4190400" progId="">
                  <p:embed/>
                  <p:pic>
                    <p:nvPicPr>
                      <p:cNvPr id="16" name="개체 15">
                        <a:extLst>
                          <a:ext uri="{FF2B5EF4-FFF2-40B4-BE49-F238E27FC236}">
                            <a16:creationId xmlns:a16="http://schemas.microsoft.com/office/drawing/2014/main" id="{C5312092-6018-4BA3-B76E-F32EF8C15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58444" y="1091518"/>
                        <a:ext cx="657044" cy="612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3634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6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207EC66-BE5B-45F6-A57A-F9CDD6805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00000">
            <a:off x="4010965" y="1343965"/>
            <a:ext cx="4170068" cy="417006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E6A4431-4E26-47A4-AFEC-30A50E35B089}"/>
              </a:ext>
            </a:extLst>
          </p:cNvPr>
          <p:cNvSpPr/>
          <p:nvPr/>
        </p:nvSpPr>
        <p:spPr>
          <a:xfrm>
            <a:off x="5766460" y="933855"/>
            <a:ext cx="629055" cy="651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DBD1EF1-D094-4A3A-85D8-E4AAE60DD47F}"/>
              </a:ext>
            </a:extLst>
          </p:cNvPr>
          <p:cNvSpPr/>
          <p:nvPr/>
        </p:nvSpPr>
        <p:spPr>
          <a:xfrm>
            <a:off x="5766459" y="3004016"/>
            <a:ext cx="629055" cy="65175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1771BD1-7DAF-4893-9708-B1CF933E944C}"/>
              </a:ext>
            </a:extLst>
          </p:cNvPr>
          <p:cNvSpPr/>
          <p:nvPr/>
        </p:nvSpPr>
        <p:spPr>
          <a:xfrm>
            <a:off x="5766458" y="5074177"/>
            <a:ext cx="629055" cy="6517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7A936DDF-7E86-480B-BF36-A28BB587F457}"/>
              </a:ext>
            </a:extLst>
          </p:cNvPr>
          <p:cNvSpPr/>
          <p:nvPr/>
        </p:nvSpPr>
        <p:spPr>
          <a:xfrm>
            <a:off x="6515488" y="1305336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1DA8D47-0AFB-4010-8261-C1B6D6A2C7CE}"/>
              </a:ext>
            </a:extLst>
          </p:cNvPr>
          <p:cNvSpPr/>
          <p:nvPr/>
        </p:nvSpPr>
        <p:spPr>
          <a:xfrm>
            <a:off x="4889771" y="3258765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6FA3EDB-40EC-4A62-9BC7-732C80DDA512}"/>
              </a:ext>
            </a:extLst>
          </p:cNvPr>
          <p:cNvSpPr/>
          <p:nvPr/>
        </p:nvSpPr>
        <p:spPr>
          <a:xfrm>
            <a:off x="4474724" y="4205382"/>
            <a:ext cx="194553" cy="3404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C83BB89-DA61-41AA-8CBC-54E7E1AC61A5}"/>
              </a:ext>
            </a:extLst>
          </p:cNvPr>
          <p:cNvSpPr/>
          <p:nvPr/>
        </p:nvSpPr>
        <p:spPr>
          <a:xfrm>
            <a:off x="7522725" y="2373549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CA39BC1-72F2-44B7-8FEC-B29CD41165C8}"/>
              </a:ext>
            </a:extLst>
          </p:cNvPr>
          <p:cNvSpPr/>
          <p:nvPr/>
        </p:nvSpPr>
        <p:spPr>
          <a:xfrm>
            <a:off x="5486759" y="325876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91A2A669-7FB8-473C-A48A-4C0E85D7B995}"/>
              </a:ext>
            </a:extLst>
          </p:cNvPr>
          <p:cNvSpPr/>
          <p:nvPr/>
        </p:nvSpPr>
        <p:spPr>
          <a:xfrm>
            <a:off x="7522724" y="4255225"/>
            <a:ext cx="194553" cy="340468"/>
          </a:xfrm>
          <a:prstGeom prst="ellipse">
            <a:avLst/>
          </a:prstGeom>
          <a:solidFill>
            <a:srgbClr val="C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개체 15">
            <a:extLst>
              <a:ext uri="{FF2B5EF4-FFF2-40B4-BE49-F238E27FC236}">
                <a16:creationId xmlns:a16="http://schemas.microsoft.com/office/drawing/2014/main" id="{C5312092-6018-4BA3-B76E-F32EF8C152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81312" y="3122641"/>
          <a:ext cx="629056" cy="612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7" r:id="rId6" imgW="4494960" imgH="4190400" progId="">
                  <p:embed/>
                </p:oleObj>
              </mc:Choice>
              <mc:Fallback>
                <p:oleObj r:id="rId6" imgW="4494960" imgH="4190400" progId="">
                  <p:embed/>
                  <p:pic>
                    <p:nvPicPr>
                      <p:cNvPr id="16" name="개체 15">
                        <a:extLst>
                          <a:ext uri="{FF2B5EF4-FFF2-40B4-BE49-F238E27FC236}">
                            <a16:creationId xmlns:a16="http://schemas.microsoft.com/office/drawing/2014/main" id="{C5312092-6018-4BA3-B76E-F32EF8C15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81312" y="3122641"/>
                        <a:ext cx="629056" cy="612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개체 14">
            <a:extLst>
              <a:ext uri="{FF2B5EF4-FFF2-40B4-BE49-F238E27FC236}">
                <a16:creationId xmlns:a16="http://schemas.microsoft.com/office/drawing/2014/main" id="{D4A9CC95-8705-4E8E-AD7F-2626DAC6F50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58444" y="1091518"/>
          <a:ext cx="657044" cy="612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8" r:id="rId7" imgW="4494960" imgH="4190400" progId="">
                  <p:embed/>
                </p:oleObj>
              </mc:Choice>
              <mc:Fallback>
                <p:oleObj r:id="rId7" imgW="4494960" imgH="4190400" progId="">
                  <p:embed/>
                  <p:pic>
                    <p:nvPicPr>
                      <p:cNvPr id="15" name="개체 14">
                        <a:extLst>
                          <a:ext uri="{FF2B5EF4-FFF2-40B4-BE49-F238E27FC236}">
                            <a16:creationId xmlns:a16="http://schemas.microsoft.com/office/drawing/2014/main" id="{D4A9CC95-8705-4E8E-AD7F-2626DAC6F5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58444" y="1091518"/>
                        <a:ext cx="657044" cy="612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BD31E5F7-5D60-48E0-9D1A-63F37F5B40F5}"/>
              </a:ext>
            </a:extLst>
          </p:cNvPr>
          <p:cNvCxnSpPr>
            <a:cxnSpLocks/>
          </p:cNvCxnSpPr>
          <p:nvPr/>
        </p:nvCxnSpPr>
        <p:spPr>
          <a:xfrm>
            <a:off x="8394970" y="2780656"/>
            <a:ext cx="0" cy="68396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3262925-6F83-4622-A714-9D5CE0344A1F}"/>
              </a:ext>
            </a:extLst>
          </p:cNvPr>
          <p:cNvCxnSpPr>
            <a:cxnSpLocks/>
          </p:cNvCxnSpPr>
          <p:nvPr/>
        </p:nvCxnSpPr>
        <p:spPr>
          <a:xfrm>
            <a:off x="4033736" y="2785310"/>
            <a:ext cx="0" cy="68396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01990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9443475"/>
              </p:ext>
            </p:extLst>
          </p:nvPr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2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050" name="Picture 2" descr="Paladog - Chapter 2 Boss 4 (Hell Difficulty) - YouTube">
            <a:extLst>
              <a:ext uri="{FF2B5EF4-FFF2-40B4-BE49-F238E27FC236}">
                <a16:creationId xmlns:a16="http://schemas.microsoft.com/office/drawing/2014/main" id="{DAD6DCBA-1B15-44CC-B142-368E09C4A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15" y="546756"/>
            <a:ext cx="5901180" cy="3319414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3247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7085962"/>
              </p:ext>
            </p:extLst>
          </p:nvPr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8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5B92E3-8282-4B7C-A301-0375388E233D}"/>
              </a:ext>
            </a:extLst>
          </p:cNvPr>
          <p:cNvSpPr txBox="1"/>
          <p:nvPr/>
        </p:nvSpPr>
        <p:spPr>
          <a:xfrm>
            <a:off x="1421859" y="2921168"/>
            <a:ext cx="93482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보병 궁수 마법사 기사 도적 신관</a:t>
            </a:r>
          </a:p>
        </p:txBody>
      </p:sp>
    </p:spTree>
    <p:extLst>
      <p:ext uri="{BB962C8B-B14F-4D97-AF65-F5344CB8AC3E}">
        <p14:creationId xmlns:p14="http://schemas.microsoft.com/office/powerpoint/2010/main" val="2541312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0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9523CAD-8DB1-4AC1-9784-34FCC19593BF}"/>
              </a:ext>
            </a:extLst>
          </p:cNvPr>
          <p:cNvSpPr/>
          <p:nvPr/>
        </p:nvSpPr>
        <p:spPr>
          <a:xfrm>
            <a:off x="1504736" y="1397037"/>
            <a:ext cx="399806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400" dirty="0" err="1">
                <a:latin typeface="태나다체 " panose="02000000000000000000" pitchFamily="2" charset="-127"/>
                <a:ea typeface="태나다체 " panose="02000000000000000000" pitchFamily="2" charset="-127"/>
              </a:rPr>
              <a:t>이능술사</a:t>
            </a:r>
            <a:endParaRPr lang="en-US" altLang="ko-KR" sz="2800" dirty="0">
              <a:latin typeface="태나다체 " panose="02000000000000000000" pitchFamily="2" charset="-127"/>
              <a:ea typeface="태나다체 " panose="02000000000000000000" pitchFamily="2" charset="-127"/>
            </a:endParaRPr>
          </a:p>
          <a:p>
            <a:pPr algn="ctr"/>
            <a:endParaRPr lang="ko-KR" altLang="en-US" sz="2800" dirty="0">
              <a:latin typeface="태나다체 " panose="02000000000000000000" pitchFamily="2" charset="-127"/>
              <a:ea typeface="태나다체 " panose="02000000000000000000" pitchFamily="2" charset="-127"/>
            </a:endParaRPr>
          </a:p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범위 내 유닛과 함께 다른 라인으로 </a:t>
            </a:r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텔포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상대 얼리기</a:t>
            </a:r>
          </a:p>
          <a:p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패시브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주변 아군 이속 증가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F4049FB-589B-4165-86F3-CB47ADAC9496}"/>
              </a:ext>
            </a:extLst>
          </p:cNvPr>
          <p:cNvSpPr/>
          <p:nvPr/>
        </p:nvSpPr>
        <p:spPr>
          <a:xfrm>
            <a:off x="6689195" y="1397037"/>
            <a:ext cx="4234967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400" dirty="0">
                <a:latin typeface="태나다체 " panose="02000000000000000000" pitchFamily="2" charset="-127"/>
                <a:ea typeface="태나다체 " panose="02000000000000000000" pitchFamily="2" charset="-127"/>
              </a:rPr>
              <a:t>기사</a:t>
            </a:r>
            <a:endParaRPr lang="en-US" altLang="ko-KR" sz="2800" dirty="0">
              <a:latin typeface="태나다체 " panose="02000000000000000000" pitchFamily="2" charset="-127"/>
              <a:ea typeface="태나다체 " panose="02000000000000000000" pitchFamily="2" charset="-127"/>
            </a:endParaRPr>
          </a:p>
          <a:p>
            <a:pPr algn="ctr"/>
            <a:endParaRPr lang="ko-KR" altLang="en-US" sz="2800" dirty="0">
              <a:latin typeface="태나다체 " panose="02000000000000000000" pitchFamily="2" charset="-127"/>
              <a:ea typeface="태나다체 " panose="02000000000000000000" pitchFamily="2" charset="-127"/>
            </a:endParaRPr>
          </a:p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아군 추가체력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보호막 개념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검기 날리기</a:t>
            </a:r>
          </a:p>
          <a:p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패시브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주변 아군 공격력 증가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83EC4C-8F2B-4CAA-A737-88813D543BC9}"/>
              </a:ext>
            </a:extLst>
          </p:cNvPr>
          <p:cNvSpPr txBox="1"/>
          <p:nvPr/>
        </p:nvSpPr>
        <p:spPr>
          <a:xfrm>
            <a:off x="2631330" y="8192777"/>
            <a:ext cx="69293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태나다체 " panose="02000000000000000000" pitchFamily="2" charset="-127"/>
                <a:ea typeface="태나다체 " panose="02000000000000000000" pitchFamily="2" charset="-127"/>
              </a:rPr>
              <a:t>OH MY WAR</a:t>
            </a:r>
            <a:endParaRPr lang="ko-KR" altLang="en-US" sz="6600" b="1" dirty="0"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태나다체 " panose="02000000000000000000" pitchFamily="2" charset="-127"/>
              <a:ea typeface="태나다체 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39417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1054150"/>
              </p:ext>
            </p:extLst>
          </p:nvPr>
        </p:nvGraphicFramePr>
        <p:xfrm>
          <a:off x="4421197" y="1011675"/>
          <a:ext cx="3349605" cy="31236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3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21197" y="1011675"/>
                        <a:ext cx="3349605" cy="31236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334780"/>
            <a:ext cx="4085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D4F04A-33F4-41AF-AD44-302E2CF39F81}"/>
              </a:ext>
            </a:extLst>
          </p:cNvPr>
          <p:cNvSpPr txBox="1"/>
          <p:nvPr/>
        </p:nvSpPr>
        <p:spPr>
          <a:xfrm>
            <a:off x="2631330" y="4398977"/>
            <a:ext cx="69293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accent2">
                    <a:lumMod val="50000"/>
                  </a:schemeClr>
                </a:solidFill>
                <a:latin typeface="태나다체 " panose="02000000000000000000" pitchFamily="2" charset="-127"/>
                <a:ea typeface="태나다체 " panose="02000000000000000000" pitchFamily="2" charset="-127"/>
              </a:rPr>
              <a:t>OH MY WAR</a:t>
            </a:r>
            <a:endParaRPr lang="ko-KR" altLang="en-US" sz="6600" b="1" dirty="0"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  <a:solidFill>
                <a:schemeClr val="accent2">
                  <a:lumMod val="50000"/>
                </a:schemeClr>
              </a:solidFill>
              <a:latin typeface="태나다체 " panose="02000000000000000000" pitchFamily="2" charset="-127"/>
              <a:ea typeface="태나다체 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70273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5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050" name="Picture 2" descr="Paladog - Chapter 2 Boss 4 (Hell Difficulty) - YouTube">
            <a:extLst>
              <a:ext uri="{FF2B5EF4-FFF2-40B4-BE49-F238E27FC236}">
                <a16:creationId xmlns:a16="http://schemas.microsoft.com/office/drawing/2014/main" id="{DAD6DCBA-1B15-44CC-B142-368E09C4A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15" y="546756"/>
            <a:ext cx="5901180" cy="3319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07738EA-B050-493C-8DA0-B27259E1DC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5543" y="2168165"/>
            <a:ext cx="6856324" cy="385831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647892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8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050" name="Picture 2" descr="Paladog - Chapter 2 Boss 4 (Hell Difficulty) - YouTube">
            <a:extLst>
              <a:ext uri="{FF2B5EF4-FFF2-40B4-BE49-F238E27FC236}">
                <a16:creationId xmlns:a16="http://schemas.microsoft.com/office/drawing/2014/main" id="{DAD6DCBA-1B15-44CC-B142-368E09C4A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15" y="546756"/>
            <a:ext cx="5901180" cy="3319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07738EA-B050-493C-8DA0-B27259E1DC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5543" y="2168165"/>
            <a:ext cx="6856324" cy="385831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7FA6471-D257-4526-9F96-2A685DBBAB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273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7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050" name="Picture 2" descr="Paladog - Chapter 2 Boss 4 (Hell Difficulty) - YouTube">
            <a:extLst>
              <a:ext uri="{FF2B5EF4-FFF2-40B4-BE49-F238E27FC236}">
                <a16:creationId xmlns:a16="http://schemas.microsoft.com/office/drawing/2014/main" id="{DAD6DCBA-1B15-44CC-B142-368E09C4A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15" y="546756"/>
            <a:ext cx="5901180" cy="33194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07738EA-B050-493C-8DA0-B27259E1DC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5543" y="2168165"/>
            <a:ext cx="6856324" cy="385831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7FA6471-D257-4526-9F96-2A685DBBAB2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22" name="Picture 2" descr="Multiplayer - Free multimedia icons">
            <a:extLst>
              <a:ext uri="{FF2B5EF4-FFF2-40B4-BE49-F238E27FC236}">
                <a16:creationId xmlns:a16="http://schemas.microsoft.com/office/drawing/2014/main" id="{D546EDB1-11B1-4345-8DC8-90464E195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367" y="709367"/>
            <a:ext cx="5439266" cy="5439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312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3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6148" name="Picture 4" descr="팔라독 (Paladog) - 플래시게임 | 와플래시 아카이브">
            <a:extLst>
              <a:ext uri="{FF2B5EF4-FFF2-40B4-BE49-F238E27FC236}">
                <a16:creationId xmlns:a16="http://schemas.microsoft.com/office/drawing/2014/main" id="{B8D8E36D-622B-4BD6-9964-EE142DEF9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796" y="1279705"/>
            <a:ext cx="5704407" cy="4272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68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8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Picture 8" descr="Bloons TD 6 on Steam">
            <a:extLst>
              <a:ext uri="{FF2B5EF4-FFF2-40B4-BE49-F238E27FC236}">
                <a16:creationId xmlns:a16="http://schemas.microsoft.com/office/drawing/2014/main" id="{D8EDE41E-C708-4052-9AE2-3026CB3FC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5" y="1668062"/>
            <a:ext cx="5867400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Clash Royale (Video Game 2016) - IMDb">
            <a:extLst>
              <a:ext uri="{FF2B5EF4-FFF2-40B4-BE49-F238E27FC236}">
                <a16:creationId xmlns:a16="http://schemas.microsoft.com/office/drawing/2014/main" id="{DE66B25C-6C7E-4DEF-9762-A06901213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658" y="598018"/>
            <a:ext cx="4254336" cy="5661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02356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9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Picture 8" descr="Bloons TD 6 on Steam">
            <a:extLst>
              <a:ext uri="{FF2B5EF4-FFF2-40B4-BE49-F238E27FC236}">
                <a16:creationId xmlns:a16="http://schemas.microsoft.com/office/drawing/2014/main" id="{D8EDE41E-C708-4052-9AE2-3026CB3FC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075" y="1668062"/>
            <a:ext cx="5867400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Clash Royale (Video Game 2016) - IMDb">
            <a:extLst>
              <a:ext uri="{FF2B5EF4-FFF2-40B4-BE49-F238E27FC236}">
                <a16:creationId xmlns:a16="http://schemas.microsoft.com/office/drawing/2014/main" id="{DE66B25C-6C7E-4DEF-9762-A06901213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658" y="598018"/>
            <a:ext cx="4254336" cy="5661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AF38445-4FE8-4DDB-BB82-212F646D024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378F97-A606-4EFD-B6D8-1ED6A71CCD76}"/>
              </a:ext>
            </a:extLst>
          </p:cNvPr>
          <p:cNvSpPr txBox="1"/>
          <p:nvPr/>
        </p:nvSpPr>
        <p:spPr>
          <a:xfrm>
            <a:off x="3371654" y="2670190"/>
            <a:ext cx="54486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dirty="0">
                <a:solidFill>
                  <a:srgbClr val="F9F9F9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유저의 개입</a:t>
            </a:r>
          </a:p>
        </p:txBody>
      </p:sp>
    </p:spTree>
    <p:extLst>
      <p:ext uri="{BB962C8B-B14F-4D97-AF65-F5344CB8AC3E}">
        <p14:creationId xmlns:p14="http://schemas.microsoft.com/office/powerpoint/2010/main" val="2830612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9FF5E60-2137-434C-B4FE-66876CA94C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6232" y="5552388"/>
          <a:ext cx="1119534" cy="104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3" r:id="rId3" imgW="4494960" imgH="4190400" progId="">
                  <p:embed/>
                </p:oleObj>
              </mc:Choice>
              <mc:Fallback>
                <p:oleObj r:id="rId3" imgW="4494960" imgH="4190400" progId="">
                  <p:embed/>
                  <p:pic>
                    <p:nvPicPr>
                      <p:cNvPr id="4" name="개체 3">
                        <a:extLst>
                          <a:ext uri="{FF2B5EF4-FFF2-40B4-BE49-F238E27FC236}">
                            <a16:creationId xmlns:a16="http://schemas.microsoft.com/office/drawing/2014/main" id="{89FF5E60-2137-434C-B4FE-66876CA94C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232" y="5552388"/>
                        <a:ext cx="1119534" cy="104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8D8AEA-E15A-4D18-9066-7E0EAD715DD1}"/>
              </a:ext>
            </a:extLst>
          </p:cNvPr>
          <p:cNvSpPr txBox="1"/>
          <p:nvPr/>
        </p:nvSpPr>
        <p:spPr>
          <a:xfrm>
            <a:off x="0" y="6596390"/>
            <a:ext cx="24321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OH MY GAMES present</a:t>
            </a:r>
            <a:endParaRPr lang="ko-KR" altLang="en-US" sz="11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9223" name="Picture 7" descr="이 게임을 아시나요? - 팔라독 : 네이버 블로그">
            <a:extLst>
              <a:ext uri="{FF2B5EF4-FFF2-40B4-BE49-F238E27FC236}">
                <a16:creationId xmlns:a16="http://schemas.microsoft.com/office/drawing/2014/main" id="{C47B2E45-EFAC-4FBB-9B5E-5974E71C0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733425"/>
            <a:ext cx="7239000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0755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142</Words>
  <Application>Microsoft Office PowerPoint</Application>
  <PresentationFormat>와이드스크린</PresentationFormat>
  <Paragraphs>42</Paragraphs>
  <Slides>22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배달의민족 주아</vt:lpstr>
      <vt:lpstr>맑은 고딕</vt:lpstr>
      <vt:lpstr>태나다체 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62</cp:revision>
  <dcterms:created xsi:type="dcterms:W3CDTF">2024-01-01T23:17:51Z</dcterms:created>
  <dcterms:modified xsi:type="dcterms:W3CDTF">2024-01-01T23:55:33Z</dcterms:modified>
</cp:coreProperties>
</file>

<file path=docProps/thumbnail.jpeg>
</file>